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331" r:id="rId4"/>
    <p:sldId id="333" r:id="rId5"/>
    <p:sldId id="335" r:id="rId6"/>
    <p:sldId id="321" r:id="rId7"/>
    <p:sldId id="326" r:id="rId8"/>
    <p:sldId id="327" r:id="rId9"/>
    <p:sldId id="336" r:id="rId10"/>
    <p:sldId id="324" r:id="rId11"/>
    <p:sldId id="337" r:id="rId12"/>
    <p:sldId id="338" r:id="rId13"/>
    <p:sldId id="276" r:id="rId1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00FF"/>
    <a:srgbClr val="3333FF"/>
    <a:srgbClr val="C2C61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4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3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1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3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1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1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0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3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6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3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6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F52B-9D44-4A8B-BD21-E281907A246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F61A-871D-4850-9305-02CB3923D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F52B-9D44-4A8B-BD21-E281907A2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F61A-871D-4850-9305-02CB3923DD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06583" y="4457700"/>
            <a:ext cx="9687880" cy="1908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2600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2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Ольга Ивановна,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аместитель директора ГБУ ДППО ЦПКС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«Информационно-методический центр»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Приморского района Санкт-Петербурга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433384" y="749644"/>
            <a:ext cx="9234616" cy="34928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Метакомпетенции</a:t>
            </a:r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организации эффективного наставничества</a:t>
            </a:r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44" y="-164757"/>
            <a:ext cx="12295744" cy="6916356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4616" y="263612"/>
            <a:ext cx="720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НАСТАВНИЧЕСТВА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1005" y="1338312"/>
            <a:ext cx="77682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метакомпетентности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pic>
        <p:nvPicPr>
          <p:cNvPr id="7" name="Picture 4" descr="Картинки по запросу &quot;школа центр социума&quot;">
            <a:extLst>
              <a:ext uri="{FF2B5EF4-FFF2-40B4-BE49-F238E27FC236}">
                <a16:creationId xmlns:a16="http://schemas.microsoft.com/office/drawing/2014/main" xmlns="" id="{89B8B6A7-0124-46E4-B80C-EF8B287E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52" y="3193421"/>
            <a:ext cx="5660665" cy="3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44" y="-58356"/>
            <a:ext cx="12295744" cy="6916356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0"/>
            <a:ext cx="9534706" cy="66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8356"/>
            <a:ext cx="12295744" cy="69163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418" y="337273"/>
            <a:ext cx="10518127" cy="6109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3010" y="3562831"/>
            <a:ext cx="9206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5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Школьные колокольчики. | Началочка | Самодельные открытки, Детские поделки  на рождество, Школьные украш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69"/>
            <a:ext cx="4362913" cy="38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85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06583" y="4457700"/>
            <a:ext cx="9687880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577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2011" y="148281"/>
            <a:ext cx="6368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наставничество актуально в современном мире?</a:t>
            </a:r>
            <a:endParaRPr 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&quot;нарисованная девушка для презентации&quot;">
            <a:extLst>
              <a:ext uri="{FF2B5EF4-FFF2-40B4-BE49-F238E27FC236}">
                <a16:creationId xmlns:a16="http://schemas.microsoft.com/office/drawing/2014/main" xmlns="" id="{610B060A-D88B-4B7C-841F-F142F47B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66431"/>
            <a:ext cx="2734962" cy="33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6D8BC3-D55C-4CAA-A256-BED2D56A3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1" t="-203" r="6211" b="-911"/>
          <a:stretch/>
        </p:blipFill>
        <p:spPr>
          <a:xfrm>
            <a:off x="3112426" y="1613253"/>
            <a:ext cx="4456591" cy="3306932"/>
          </a:xfrm>
          <a:prstGeom prst="rect">
            <a:avLst/>
          </a:prstGeom>
        </p:spPr>
      </p:pic>
      <p:pic>
        <p:nvPicPr>
          <p:cNvPr id="11" name="Picture 2" descr="Картинки по запросу &quot;нарисованная девушка для презентации&quot;">
            <a:extLst>
              <a:ext uri="{FF2B5EF4-FFF2-40B4-BE49-F238E27FC236}">
                <a16:creationId xmlns:a16="http://schemas.microsoft.com/office/drawing/2014/main" xmlns="" id="{F15426BD-AE8A-4294-8E65-F92D1DD8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/>
          <a:stretch/>
        </p:blipFill>
        <p:spPr bwMode="auto">
          <a:xfrm>
            <a:off x="7835375" y="2572223"/>
            <a:ext cx="2647874" cy="34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8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06583" y="4457700"/>
            <a:ext cx="9687880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352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6811" y="131805"/>
            <a:ext cx="4486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endParaRPr lang="ru-RU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миру будущего</a:t>
            </a:r>
            <a:endParaRPr lang="ru-RU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983" y="2199503"/>
            <a:ext cx="36164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SPOD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устойчивый 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Predictable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предсказуемый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простой 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определенный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4022" y="2199503"/>
            <a:ext cx="41106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VUCA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нестабильный </a:t>
            </a:r>
            <a:endParaRPr lang="ru-RU" sz="20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нестабильный  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неопределенный  </a:t>
            </a:r>
            <a:r>
              <a:rPr 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Ambiguity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неоднозначный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025027" y="2087177"/>
            <a:ext cx="1782649" cy="484632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95744" cy="6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015757-6E4D-41AE-B301-24F0C8EBF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92" t="24056" b="20928"/>
          <a:stretch/>
        </p:blipFill>
        <p:spPr>
          <a:xfrm>
            <a:off x="1" y="975845"/>
            <a:ext cx="11121080" cy="5408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3773" y="164757"/>
            <a:ext cx="549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мире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VUCA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958" y="-264301"/>
            <a:ext cx="12295744" cy="6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BB47DB-BA5A-4FD9-9798-B1F2ADD0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29" t="24045" r="1" b="21125"/>
          <a:stretch/>
        </p:blipFill>
        <p:spPr>
          <a:xfrm>
            <a:off x="-391152" y="1057045"/>
            <a:ext cx="10597834" cy="51132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78091" y="0"/>
            <a:ext cx="5070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мире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VUCA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44" y="-235726"/>
            <a:ext cx="12295744" cy="6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931178"/>
            <a:ext cx="6406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выжить мире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VUCA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быть быстрым, динамичным, способным меняться, адаптироваться, подстраиваться под требования этого мира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12C628-FC58-4C44-95B1-73D1B291D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43" t="19525" r="29879" b="20927"/>
          <a:stretch/>
        </p:blipFill>
        <p:spPr>
          <a:xfrm>
            <a:off x="621436" y="1899821"/>
            <a:ext cx="1846555" cy="39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23" y="-213844"/>
            <a:ext cx="12295744" cy="6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5762" y="131805"/>
            <a:ext cx="750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19416" y="10100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673547" y="8731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654378" y="873156"/>
            <a:ext cx="484632" cy="236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941" y="2220328"/>
            <a:ext cx="329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73859" y="3244334"/>
            <a:ext cx="3844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7232" y="1839209"/>
            <a:ext cx="3492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1449" y="3904617"/>
            <a:ext cx="858382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Метакомпетенции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формировать у себя новые навыки и компетенции самостоятельно, а не только манипулировать полученными извне знаниями и навыками</a:t>
            </a:r>
            <a:endParaRPr lang="ru-RU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44" y="-139704"/>
            <a:ext cx="12295744" cy="69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39C68E47-43E5-4551-A172-10B28125D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3" t="21555" r="1597" b="20662"/>
          <a:stretch/>
        </p:blipFill>
        <p:spPr>
          <a:xfrm>
            <a:off x="-103744" y="1189842"/>
            <a:ext cx="10725664" cy="5668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546" y="123568"/>
            <a:ext cx="5446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навыков человека будущего </a:t>
            </a:r>
            <a:endParaRPr lang="ru-RU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_311_01\Desktop\Заставка на презентацию страниц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5744" cy="6916356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11778" y="4177145"/>
            <a:ext cx="10858499" cy="19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9859" y="131805"/>
            <a:ext cx="94570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должны быть у наставника?</a:t>
            </a:r>
          </a:p>
          <a:p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– какой он?</a:t>
            </a:r>
          </a:p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683F03-D458-4221-A010-0B30E508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83" t="21683" b="20281"/>
          <a:stretch/>
        </p:blipFill>
        <p:spPr>
          <a:xfrm>
            <a:off x="7652952" y="2281880"/>
            <a:ext cx="3756453" cy="41930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3859" y="2423042"/>
            <a:ext cx="4324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endParaRPr lang="ru-RU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</a:t>
            </a:r>
          </a:p>
        </p:txBody>
      </p:sp>
      <p:pic>
        <p:nvPicPr>
          <p:cNvPr id="11" name="Picture 2" descr="Картинки по запросу &quot;рукопожатие рисунок&quot;">
            <a:extLst>
              <a:ext uri="{FF2B5EF4-FFF2-40B4-BE49-F238E27FC236}">
                <a16:creationId xmlns:a16="http://schemas.microsoft.com/office/drawing/2014/main" xmlns="" id="{B57E55CB-8475-40C7-93E7-E59A4F94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" y="3732567"/>
            <a:ext cx="3442807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143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1_Тема Office</vt:lpstr>
      <vt:lpstr>                        Метакомпетенции, необходимые для организации эффективного наставничества    </vt:lpstr>
      <vt:lpstr>                     </vt:lpstr>
      <vt:lpstr>                  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педагогический совет</dc:title>
  <dc:creator>User_1</dc:creator>
  <cp:lastModifiedBy>User</cp:lastModifiedBy>
  <cp:revision>243</cp:revision>
  <cp:lastPrinted>2021-08-24T13:16:47Z</cp:lastPrinted>
  <dcterms:created xsi:type="dcterms:W3CDTF">2020-08-24T13:10:16Z</dcterms:created>
  <dcterms:modified xsi:type="dcterms:W3CDTF">2023-02-15T14:46:36Z</dcterms:modified>
</cp:coreProperties>
</file>